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  <p:sldMasterId id="2147483782" r:id="rId2"/>
    <p:sldMasterId id="2147483794" r:id="rId3"/>
  </p:sldMasterIdLst>
  <p:notesMasterIdLst>
    <p:notesMasterId r:id="rId14"/>
  </p:notesMasterIdLst>
  <p:sldIdLst>
    <p:sldId id="530" r:id="rId4"/>
    <p:sldId id="531" r:id="rId5"/>
    <p:sldId id="584" r:id="rId6"/>
    <p:sldId id="555" r:id="rId7"/>
    <p:sldId id="556" r:id="rId8"/>
    <p:sldId id="557" r:id="rId9"/>
    <p:sldId id="558" r:id="rId10"/>
    <p:sldId id="559" r:id="rId11"/>
    <p:sldId id="586" r:id="rId12"/>
    <p:sldId id="585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62" autoAdjust="0"/>
  </p:normalViewPr>
  <p:slideViewPr>
    <p:cSldViewPr snapToGrid="0" snapToObjects="1">
      <p:cViewPr varScale="1">
        <p:scale>
          <a:sx n="103" d="100"/>
          <a:sy n="103" d="100"/>
        </p:scale>
        <p:origin x="-104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2327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C8AE6-C798-A642-818F-11A153CD10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8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8606B-108D-9647-8D8D-F3D965244D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1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F1BE7-4A4F-9047-B360-29D698136D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5141" y="446485"/>
            <a:ext cx="6875859" cy="416123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8"/>
            <a:ext cx="7358063" cy="8572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4796603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6808142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535781"/>
            <a:ext cx="3750469" cy="579536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535781"/>
            <a:ext cx="3750469" cy="281285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518297"/>
            <a:ext cx="3750469" cy="281285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9297117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9724381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8328886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67881" indent="-267881">
              <a:spcBef>
                <a:spcPts val="2672"/>
              </a:spcBef>
              <a:defRPr sz="2000"/>
            </a:lvl1pPr>
            <a:lvl2pPr marL="535762" indent="-267881">
              <a:spcBef>
                <a:spcPts val="2672"/>
              </a:spcBef>
              <a:defRPr sz="2000"/>
            </a:lvl2pPr>
            <a:lvl3pPr marL="803643" indent="-267881">
              <a:spcBef>
                <a:spcPts val="2672"/>
              </a:spcBef>
              <a:defRPr sz="2000"/>
            </a:lvl3pPr>
            <a:lvl4pPr marL="1071524" indent="-267881">
              <a:spcBef>
                <a:spcPts val="2672"/>
              </a:spcBef>
              <a:defRPr sz="2000"/>
            </a:lvl4pPr>
            <a:lvl5pPr marL="1339406" indent="-267881">
              <a:spcBef>
                <a:spcPts val="2672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961709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642264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3805" y="535781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536403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0546309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2D93B-95C7-E94B-8927-007149E9B1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35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7990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991445"/>
            <a:ext cx="7358063" cy="5000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8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6277544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4547809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6879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31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3662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178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9925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773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0269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88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5045F-F7AB-4F48-89EF-18CA8F8F8A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76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002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6942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3607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37AA3-E195-6B44-9007-203EC49F4F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C09C8-E741-C84B-B6D6-C06EC595E2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7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B77C9-455E-414E-BADF-6B7CDE430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3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2E029-99A0-8A4A-BE24-36AF0AEC98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8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7F342-CC51-2F4B-9F5B-80A0B7AB3F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B4933-9CD4-4C42-9934-ED0A43F4C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9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 smtClean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 smtClean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24C17E-8F85-2E43-93BD-6A99EC63A7B8}" type="slidenum">
              <a:rPr lang="en-US" kern="1200" smtClean="0">
                <a:latin typeface="Arial" charset="0"/>
                <a:ea typeface="ヒラギノ角ゴ Pro W3" charset="0"/>
                <a:cs typeface="ヒラギノ角ゴ Pro W3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 smtClean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285750"/>
            <a:ext cx="7804547" cy="149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20274" y="6500812"/>
            <a:ext cx="294523" cy="272186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300"/>
            </a:lvl1pPr>
          </a:lstStyle>
          <a:p>
            <a:pPr algn="ctr" defTabSz="410751" hangingPunct="0"/>
            <a:fld id="{86CB4B4D-7CA3-9044-876B-883B54F8677D}" type="slidenum">
              <a: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pPr algn="ctr" defTabSz="410751" hangingPunct="0"/>
              <a:t>‹#›</a:t>
            </a:fld>
            <a:endParaRPr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4200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</p:sldLayoutIdLst>
  <p:transition xmlns:p14="http://schemas.microsoft.com/office/powerpoint/2010/main"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21457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642915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964372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285829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607287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928744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2250201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2571659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2893116" marR="0" indent="-321457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kern="12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3365306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06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sz="3200" b="1" kern="1200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kern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kern="1200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kern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91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9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361042" y="3846110"/>
            <a:ext cx="4962663" cy="156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3600" b="1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t>Philippians 3:1-16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60354" y="1"/>
            <a:ext cx="3797845" cy="3600450"/>
          </a:xfrm>
        </p:spPr>
        <p:txBody>
          <a:bodyPr/>
          <a:lstStyle/>
          <a:p>
            <a:r>
              <a:rPr lang="en-US" sz="4800" b="1"/>
              <a:t>New Years Resolutions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47920" y="5715832"/>
            <a:ext cx="925252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Preached by Dr. Andrew Spurgeon </a:t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Uploaded by Dr. Rick Griffith • Singapore Bible College</a:t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</a:b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All files in many languages for free download at BibleStudyDownloads.org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Funny-new-years-resolutions-funny-quotes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963434" y="2509010"/>
            <a:ext cx="5180566" cy="2882735"/>
          </a:xfrm>
          <a:prstGeom prst="rect">
            <a:avLst/>
          </a:prstGeom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Top 10 New Year Resolutions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half" idx="1"/>
          </p:nvPr>
        </p:nvSpPr>
        <p:spPr>
          <a:xfrm>
            <a:off x="226455" y="1965436"/>
            <a:ext cx="3750469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b="1" dirty="0"/>
              <a:t>10. Get organized</a:t>
            </a:r>
          </a:p>
          <a:p>
            <a:pPr marL="0" indent="0">
              <a:buNone/>
            </a:pPr>
            <a:r>
              <a:rPr sz="2400" b="1" dirty="0"/>
              <a:t>9. Help others</a:t>
            </a:r>
          </a:p>
          <a:p>
            <a:pPr marL="0" indent="0">
              <a:buNone/>
            </a:pPr>
            <a:r>
              <a:rPr sz="2400" b="1" dirty="0"/>
              <a:t>8. Learn something new</a:t>
            </a:r>
          </a:p>
          <a:p>
            <a:pPr marL="0" indent="0">
              <a:buNone/>
            </a:pPr>
            <a:r>
              <a:rPr sz="2400" b="1" dirty="0"/>
              <a:t>7. Get out of debt</a:t>
            </a:r>
          </a:p>
          <a:p>
            <a:pPr marL="0" indent="0">
              <a:buNone/>
            </a:pPr>
            <a:r>
              <a:rPr sz="2400" b="1" dirty="0"/>
              <a:t>6. Quit drinking </a:t>
            </a:r>
          </a:p>
        </p:txBody>
      </p:sp>
    </p:spTree>
    <p:extLst>
      <p:ext uri="{BB962C8B-B14F-4D97-AF65-F5344CB8AC3E}">
        <p14:creationId xmlns:p14="http://schemas.microsoft.com/office/powerpoint/2010/main" val="1498938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52c5746c7f592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54" r="3454"/>
          <a:stretch>
            <a:fillRect/>
          </a:stretch>
        </p:blipFill>
        <p:spPr>
          <a:xfrm>
            <a:off x="4168969" y="1932617"/>
            <a:ext cx="4153566" cy="4895274"/>
          </a:xfrm>
          <a:prstGeom prst="rect">
            <a:avLst/>
          </a:prstGeom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t>Top 10 New Year Resolutions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190512" y="2205069"/>
            <a:ext cx="3750469" cy="4420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7188" indent="-357188">
              <a:buNone/>
            </a:pPr>
            <a:r>
              <a:rPr sz="2400" dirty="0"/>
              <a:t>5. Enjoy life more</a:t>
            </a:r>
          </a:p>
          <a:p>
            <a:pPr marL="357188" indent="-357188">
              <a:buNone/>
            </a:pPr>
            <a:r>
              <a:rPr sz="2400" dirty="0"/>
              <a:t>4. Quit smoking</a:t>
            </a:r>
          </a:p>
          <a:p>
            <a:pPr marL="357188" indent="-357188">
              <a:buNone/>
            </a:pPr>
            <a:r>
              <a:rPr sz="2400" dirty="0"/>
              <a:t>3. Tame the bulge</a:t>
            </a:r>
          </a:p>
          <a:p>
            <a:pPr marL="357188" indent="-357188">
              <a:buNone/>
            </a:pPr>
            <a:r>
              <a:rPr sz="2400" dirty="0"/>
              <a:t>2. Fit in fitness</a:t>
            </a:r>
          </a:p>
          <a:p>
            <a:pPr marL="357188" indent="-357188">
              <a:buNone/>
            </a:pPr>
            <a:r>
              <a:rPr sz="2400" dirty="0"/>
              <a:t>1. Spend more time with family and friends</a:t>
            </a:r>
          </a:p>
        </p:txBody>
      </p:sp>
    </p:spTree>
    <p:extLst>
      <p:ext uri="{BB962C8B-B14F-4D97-AF65-F5344CB8AC3E}">
        <p14:creationId xmlns:p14="http://schemas.microsoft.com/office/powerpoint/2010/main" val="21890811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new-years-resolutions-iii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783" b="2783"/>
          <a:stretch>
            <a:fillRect/>
          </a:stretch>
        </p:blipFill>
        <p:spPr>
          <a:xfrm>
            <a:off x="4723805" y="2253170"/>
            <a:ext cx="3750469" cy="4420195"/>
          </a:xfrm>
          <a:prstGeom prst="rect">
            <a:avLst/>
          </a:prstGeom>
        </p:spPr>
      </p:pic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Paul’s Resolutions (Phil 3)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b="1" dirty="0"/>
              <a:t>Context: Phil 3:1–2</a:t>
            </a:r>
          </a:p>
          <a:p>
            <a:r>
              <a:rPr sz="2400" b="1" dirty="0"/>
              <a:t>Statement: Phil 3:3</a:t>
            </a:r>
          </a:p>
          <a:p>
            <a:r>
              <a:rPr sz="2400" b="1" dirty="0"/>
              <a:t>Explanation: Phil 3:4–16</a:t>
            </a:r>
          </a:p>
        </p:txBody>
      </p:sp>
    </p:spTree>
    <p:extLst>
      <p:ext uri="{BB962C8B-B14F-4D97-AF65-F5344CB8AC3E}">
        <p14:creationId xmlns:p14="http://schemas.microsoft.com/office/powerpoint/2010/main" val="37290974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Funny-new-years-2016-resolutions-4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18" r="1218"/>
          <a:stretch>
            <a:fillRect/>
          </a:stretch>
        </p:blipFill>
        <p:spPr>
          <a:xfrm>
            <a:off x="4600508" y="2331658"/>
            <a:ext cx="4416057" cy="4526342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Paul’s Resolutions (Phil 3)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460121" y="2118983"/>
            <a:ext cx="3750469" cy="4420195"/>
          </a:xfrm>
          <a:prstGeom prst="rect">
            <a:avLst/>
          </a:prstGeom>
        </p:spPr>
        <p:txBody>
          <a:bodyPr/>
          <a:lstStyle/>
          <a:p>
            <a:pPr marL="271463" indent="-271463">
              <a:buNone/>
            </a:pPr>
            <a:r>
              <a:rPr dirty="0"/>
              <a:t>1. I may gain Christ (3:8)</a:t>
            </a:r>
          </a:p>
          <a:p>
            <a:pPr marL="271463" indent="-271463">
              <a:buNone/>
            </a:pPr>
            <a:r>
              <a:rPr dirty="0"/>
              <a:t>2. I may be found in him with his righteousness and not mine (3:9)</a:t>
            </a:r>
          </a:p>
          <a:p>
            <a:pPr marL="271463" indent="-271463">
              <a:buNone/>
            </a:pPr>
            <a:r>
              <a:rPr dirty="0"/>
              <a:t>3. I want to know the power of his resurrection and fellowship of his suffering (3:10–11)</a:t>
            </a:r>
          </a:p>
          <a:p>
            <a:pPr marL="271463" indent="-271463">
              <a:buNone/>
            </a:pPr>
            <a:r>
              <a:rPr dirty="0"/>
              <a:t>4. I press on to take hold of Christ (3:12)</a:t>
            </a:r>
          </a:p>
        </p:txBody>
      </p:sp>
    </p:spTree>
    <p:extLst>
      <p:ext uri="{BB962C8B-B14F-4D97-AF65-F5344CB8AC3E}">
        <p14:creationId xmlns:p14="http://schemas.microsoft.com/office/powerpoint/2010/main" val="42663811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new-year-resolution-joke-cartoon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029024" y="2006592"/>
            <a:ext cx="3445250" cy="4849852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Paul’s Resolutions (Phil 3)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7188" indent="-357188">
              <a:buNone/>
            </a:pPr>
            <a:r>
              <a:rPr dirty="0"/>
              <a:t>5. I forget what’s behind and strain forward to what’s ahead (3:13)</a:t>
            </a:r>
          </a:p>
          <a:p>
            <a:pPr marL="357188" indent="-357188">
              <a:buNone/>
            </a:pPr>
            <a:r>
              <a:rPr dirty="0"/>
              <a:t>6. I press on toward the goal to win the prize (3:14–15)</a:t>
            </a:r>
          </a:p>
          <a:p>
            <a:pPr marL="357188" indent="-357188">
              <a:buNone/>
            </a:pPr>
            <a:r>
              <a:rPr dirty="0"/>
              <a:t>7. I live up to what I have already achieved (3:16)</a:t>
            </a:r>
          </a:p>
        </p:txBody>
      </p:sp>
    </p:spTree>
    <p:extLst>
      <p:ext uri="{BB962C8B-B14F-4D97-AF65-F5344CB8AC3E}">
        <p14:creationId xmlns:p14="http://schemas.microsoft.com/office/powerpoint/2010/main" val="811982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28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256</Words>
  <Application>Microsoft Macintosh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3_Blank Presentation</vt:lpstr>
      <vt:lpstr>Gradient</vt:lpstr>
      <vt:lpstr>Orbit</vt:lpstr>
      <vt:lpstr>PowerPoint Presentation</vt:lpstr>
      <vt:lpstr>PowerPoint Presentation</vt:lpstr>
      <vt:lpstr>New Years Resolutions</vt:lpstr>
      <vt:lpstr>Top 10 New Year Resolutions</vt:lpstr>
      <vt:lpstr>Top 10 New Year Resolutions</vt:lpstr>
      <vt:lpstr>Paul’s Resolutions (Phil 3)</vt:lpstr>
      <vt:lpstr>Paul’s Resolutions (Phil 3)</vt:lpstr>
      <vt:lpstr>Paul’s Resolutions (Phil 3)</vt:lpstr>
      <vt:lpstr>Black</vt:lpstr>
      <vt:lpstr>NT Preaching link at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Jasper Bautista</dc:creator>
  <cp:lastModifiedBy>Rick Griffith</cp:lastModifiedBy>
  <cp:revision>99</cp:revision>
  <dcterms:modified xsi:type="dcterms:W3CDTF">2017-01-01T22:26:46Z</dcterms:modified>
</cp:coreProperties>
</file>